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83" r:id="rId7"/>
    <p:sldId id="284" r:id="rId8"/>
    <p:sldId id="285" r:id="rId9"/>
    <p:sldId id="286" r:id="rId10"/>
    <p:sldId id="274" r:id="rId11"/>
    <p:sldId id="266" r:id="rId12"/>
    <p:sldId id="280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955091-37A8-4E7D-AE4A-7D48BA432E5D}">
          <p14:sldIdLst>
            <p14:sldId id="256"/>
            <p14:sldId id="257"/>
            <p14:sldId id="258"/>
            <p14:sldId id="259"/>
            <p14:sldId id="267"/>
            <p14:sldId id="283"/>
            <p14:sldId id="284"/>
            <p14:sldId id="285"/>
            <p14:sldId id="286"/>
            <p14:sldId id="274"/>
          </p14:sldIdLst>
        </p14:section>
        <p14:section name="Раздел без заголовка" id="{BEB95318-06E7-4F8B-B171-5A33EA7E0CF1}">
          <p14:sldIdLst>
            <p14:sldId id="266"/>
            <p14:sldId id="28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0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5911" y="277498"/>
            <a:ext cx="1002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925" y="1354910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ПЕРЕД ИЗБИРАТЕЛЯМИ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925" y="3035579"/>
            <a:ext cx="7628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Богатенкова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Васильевича,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1-го избирательного округа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Хамовники в городе Москве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151CAA-BD8C-474B-99D8-8FD710BC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5" y="2348917"/>
            <a:ext cx="3764165" cy="3490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5D8937-1A4C-4AA6-9F68-8F77FD19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367" y="277498"/>
            <a:ext cx="999842" cy="12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A4F08A-15CC-4A77-BEDE-E66436DBB1BE}"/>
              </a:ext>
            </a:extLst>
          </p:cNvPr>
          <p:cNvSpPr txBox="1"/>
          <p:nvPr/>
        </p:nvSpPr>
        <p:spPr>
          <a:xfrm>
            <a:off x="3874770" y="1200150"/>
            <a:ext cx="7977490" cy="194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проведенных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депутатских приемов населения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Штабе районного отделения партии «Единая Россия» на Земледельческом переулке поступили отдельные обращения граждан, которые рассмотрены с выработкой рекомендаций к последовательным действиям.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" y="1543050"/>
            <a:ext cx="3405149" cy="272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3" y="4386036"/>
            <a:ext cx="3196590" cy="2397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36" y="3447942"/>
            <a:ext cx="4145280" cy="310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56" y="4533792"/>
            <a:ext cx="2697480" cy="20231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10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8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8997" y="965747"/>
            <a:ext cx="9614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общественно значимых мероприятиях и акциях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104" y="2209439"/>
            <a:ext cx="11674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Центре творчества Дениса Майданова «Территория Первых» на Гоголевском бульваре организовал и провел встречу с героями: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Участниками СВО, восстанавливающимися после тяжелого ранения;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инвалидами, с достоинством вернувшимися к исполнению служебных обязанностей (МЧС);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выступающими на спортивной арене, будучи инвалидами.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«Усадьба Трубецких» - Участие в весеннем Субботнике.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традиционном Всероссийском Диктанте Победы в клубе «Форпост в Лужниках» совместно с депутатом Березкиным Юрием Константиновичем.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расширенном заседании Общественного совета при префекте ЦАО к 80-летию Великой Победы.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ветеранов Великой Отечественной войны с 80-летним юбилеем Великой Победы. Вручение памятных подарков.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и традиционная «Сирень Победы» в Сквере Девичьего Поля.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митинге-концерте «Свеча Памяти» у Центрального Академического театра Российской Армии.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Торжествах в парке «Усадьба Трубецких» к Дню Государственного Флага России.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«Зарница префекта» на стадионе «Буревестник» в Хамовниках.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"Лето в Москве. Все на улицу!" в сквере Девичьего поля - проводил регулярные занятия по суставной и дыхательной гимнастике «СЭЙТАЙ».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0520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88870" y="852928"/>
            <a:ext cx="710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 значимых мероприятиях и акциях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833" y="1497330"/>
            <a:ext cx="11374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Мастер-классы под девизом «Движение – это Мы» для юных спортсменов-футболистов.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СПОРТКЛУБЕ Федерации каратэ-до Сито-рю России (Фрунзенская набережная, дом 18) организовал и провел спортивный фестиваль ко Дню матери под названием «Мама-Сито-кай».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Регулярно провожу прошедшее успешную апробацию небольшое практическое занятие по системе «СЭЙТАЙ».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Поддерживаю начинание стартовавшего в 2024 году  проекта физической и психологической реабилитации вернувшихся с фронта участников СВО в зале силовой подготовки («Зал Силы»).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Вместе с членами спортивных клубов Москвы, студенческой молодежью, участниками "Московского долголетия" , мы в рамках патронатных акций регулярно ухаживаем за мемориалом Героя Советского Союза Тимура Фрунзе на Новодевичьем кладбище и памятной доской в его честь на улице Тимура Фрунзе.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3893140"/>
            <a:ext cx="3959020" cy="2635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3" y="3893140"/>
            <a:ext cx="3296307" cy="275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48" y="4013104"/>
            <a:ext cx="3474602" cy="261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6488" y="2433166"/>
            <a:ext cx="870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895" y="4591879"/>
            <a:ext cx="1129754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перед избирателями проведен 10 декабря 2025 года совместно с депутатами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Алимовой Т.Г., Васильевым А.А., Робиновым О.Ю., Старшиновым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режиме в Управе района Хамовники города Москвы по адресу: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ул. Пречистенка, д.14/1 стр.1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района Хамовники, в том числе жители 1-го избирательного округа.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7C5495-1DE4-4890-AFEF-09550441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" y="483604"/>
            <a:ext cx="1118103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4103" y="1472114"/>
            <a:ext cx="10763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заседаниях Совета депутатов муниципального округа Хамовники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8B052A-9680-4554-8EEA-4AA5D8094DCA}"/>
              </a:ext>
            </a:extLst>
          </p:cNvPr>
          <p:cNvSpPr txBox="1"/>
          <p:nvPr/>
        </p:nvSpPr>
        <p:spPr>
          <a:xfrm>
            <a:off x="1143000" y="2505670"/>
            <a:ext cx="10077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Принял участие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очередных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(из 6)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внеочередных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заседаниях Совета депутатов муниципального округа  Хамовники в городе Москве.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7" y="3662389"/>
            <a:ext cx="3468925" cy="2281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197" y="3662389"/>
            <a:ext cx="3468925" cy="2281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993" y="3662389"/>
            <a:ext cx="3816923" cy="2296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2228" y="1091252"/>
            <a:ext cx="10411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Работа в комиссиях Совета депутатов муниципального округа Хамовники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1846" y="1855942"/>
            <a:ext cx="10125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постоянных комиссий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Бюджетно-финансовой комиссии Совета депутатов внутригородского муниципального образования -муниципального округа Хамовники в городе Москве;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 по вопросам развития муниципального округа, регламенту и организации работы Совета депутатов внутригородского муниципального образования – муниципального округа Хамовники в городе Москве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4" y="3534414"/>
            <a:ext cx="4856446" cy="30679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63" y="3534414"/>
            <a:ext cx="4925995" cy="308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4333" y="843387"/>
            <a:ext cx="1067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комиссиях Совета депутатов муниципального округа  Хамовники в городе Москве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6511" y="2118723"/>
            <a:ext cx="3200400" cy="117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3400BEB-8B70-4A85-94B4-4714C48A37C3}"/>
              </a:ext>
            </a:extLst>
          </p:cNvPr>
          <p:cNvGrpSpPr/>
          <p:nvPr/>
        </p:nvGrpSpPr>
        <p:grpSpPr>
          <a:xfrm>
            <a:off x="762000" y="1523559"/>
            <a:ext cx="4943205" cy="5102313"/>
            <a:chOff x="4557693" y="1440142"/>
            <a:chExt cx="4943205" cy="510231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557693" y="4200895"/>
              <a:ext cx="4765706" cy="23415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Рассмотрен проект о внесений изменений  в Устав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внутригородского муниципального образования – муниципального округа Хамовники в городе Москве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с учетом современных требований законодательства. </a:t>
              </a:r>
            </a:p>
            <a:p>
              <a:pPr algn="ctr"/>
              <a:r>
                <a:rPr lang="ru-RU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Проект прошел процедуру общественных слушаний и был утвержден на очередном заседании Совета депутатов 9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июля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1207367C-0954-4832-B4CC-C594E88E3F2B}"/>
                </a:ext>
              </a:extLst>
            </p:cNvPr>
            <p:cNvGrpSpPr/>
            <p:nvPr/>
          </p:nvGrpSpPr>
          <p:grpSpPr>
            <a:xfrm>
              <a:off x="6299659" y="1440142"/>
              <a:ext cx="3201239" cy="2707270"/>
              <a:chOff x="6299659" y="1440142"/>
              <a:chExt cx="3201239" cy="270727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300499" y="1440142"/>
                <a:ext cx="3022480" cy="162355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Комиссия по вопросам</a:t>
                </a: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развития муниципального округа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регламенту и организации работы Совета депутатов муниципального округа Хамовники в городе Москве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Стрелка вниз 18"/>
              <p:cNvSpPr/>
              <p:nvPr/>
            </p:nvSpPr>
            <p:spPr>
              <a:xfrm>
                <a:off x="7726608" y="3028078"/>
                <a:ext cx="271102" cy="208722"/>
              </a:xfrm>
              <a:prstGeom prst="down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99659" y="3132439"/>
                <a:ext cx="32012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Принял участие в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очных заседаниях комиссии</a:t>
                </a:r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>
                <a:off x="7733774" y="3938690"/>
                <a:ext cx="271102" cy="208722"/>
              </a:xfrm>
              <a:prstGeom prst="down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553C824-60AA-499F-A1FB-311CB1689160}"/>
              </a:ext>
            </a:extLst>
          </p:cNvPr>
          <p:cNvGrpSpPr/>
          <p:nvPr/>
        </p:nvGrpSpPr>
        <p:grpSpPr>
          <a:xfrm>
            <a:off x="6125322" y="1517863"/>
            <a:ext cx="4656978" cy="5052016"/>
            <a:chOff x="9205213" y="1822002"/>
            <a:chExt cx="4215461" cy="469500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9205213" y="1822002"/>
              <a:ext cx="2603435" cy="145789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Бюджетно-финансовая  комиссия Совета депутатов муниципального округа Хамовники в городе Москве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10506930" y="3291732"/>
              <a:ext cx="271102" cy="20872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47110" y="3363428"/>
              <a:ext cx="2590744" cy="6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Принял участие в</a:t>
              </a:r>
              <a:r>
                <a:rPr lang="ru-RU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10 -ти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очных заседаниях комиссии</a:t>
              </a: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10513753" y="4132195"/>
              <a:ext cx="271102" cy="20872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318858" y="4340917"/>
              <a:ext cx="4101816" cy="217608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Участвовал в обсуждении: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Исполнения</a:t>
              </a:r>
              <a:r>
                <a:rPr lang="ru-RU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бюджетов в 202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4</a:t>
              </a:r>
              <a:r>
                <a:rPr lang="ru-RU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и 2025 годах;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проектов бюджетов на 2026 и плановых 2027-2028 годов.</a:t>
              </a:r>
              <a:endParaRPr lang="ru-R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just"/>
              <a:endPara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15822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6F9C6A-03E7-4461-B3EE-8EDD9BE15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001" y="1122010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Участвовал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комиссиях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капремонту многоквартирных домов.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CF43E5D-B6BA-4B60-A11E-58AFEE6C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" y="1871638"/>
            <a:ext cx="11620500" cy="4986362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 контроль хода работ по замене лифта во втором подъезде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8 по Фрунзенской набережной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обнаружен производственный брак в оборудовании;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 акт;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направлены запросы на замену оборудования;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объявления об изменении сроков окончания работ и их причинах размещены на этажах.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 контроле!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20.03.2025 – лифт во втором подъезде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8 по Фрунзенской набережной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 в эксплуатацию.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25.04.2025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Пречистенка, дом 31/16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Открытие работ по капремонту. Активное участие жителей. Представлены два акта – раздельное планирование по объектам. Акты переданы на доработку. Одновременно поддержана просьба подготовить и ознакомить с планами-графиками работ вместе с актом по разработанной актуальной проектно-сметной документации (ПСД).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16.05.2025 – по тому же адресу и в том же составе комиссия по открытию работ. Новый уточненный объем работ = новый акт. Подписан.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20.05.2025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Лёвшинский переулок, дом 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Комиссия по приемке ПСД. Активное участие жителей. Акт подписан.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6F9C6A-03E7-4461-B3EE-8EDD9BE15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001" y="1122010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Участвовал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комиссиях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капремонту многоквартирных домов.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CF43E5D-B6BA-4B60-A11E-58AFEE6C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" y="1871638"/>
            <a:ext cx="11620500" cy="4986362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26.06.2025 – Открытие работ по капремонту – МОСГАЗ: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Барыковский переулок, дом 10;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Фрунзенская набережная, дом 18;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Мансуровский переулок, дом 10, стр. 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(неявка уполномоченного от ОСС жителя = акт не пописан).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08.07.2025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Фрунзенская набережная, дом 16, корпус 2.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 – МОСГАЗ. Предварительно оповестил и встретился с жителями. Представитель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МОСГАЗа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рассказал о предстоящих работах. Акт пописан.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проспект, дом 15, стр. 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Открытие работ по капремонту.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Языковский переулок, дом 5, корп. 4.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выполненных работ по капремонту: крыша. Сверил с ПСД. Акт подписан.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Языковский переулок, дом 5, корп. 5.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выполненных работ по капремонту: магистрали теплоснабжения. Ранее был зафиксирован пожар в связи с производимыми работами. Последствия устранены. Нареканий от жителей нет. Осмотр. Акт подписан.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27.08.2025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Языковский переулок. дом 5, корп. 6.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 – МОСГАЗ.</a:t>
            </a:r>
          </a:p>
        </p:txBody>
      </p:sp>
      <p:pic>
        <p:nvPicPr>
          <p:cNvPr id="7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68118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6F9C6A-03E7-4461-B3EE-8EDD9BE15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001" y="1122010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Участвовал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комиссиях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капремонту многоквартирных домов.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CF43E5D-B6BA-4B60-A11E-58AFEE6C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" y="1871638"/>
            <a:ext cx="11620500" cy="4986362"/>
          </a:xfrm>
        </p:spPr>
        <p:txBody>
          <a:bodyPr>
            <a:noAutofit/>
          </a:bodyPr>
          <a:lstStyle/>
          <a:p>
            <a:pPr lvl="0"/>
            <a:endParaRPr lang="ru-RU" sz="1800" dirty="0"/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10.09.2025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Языковский переулок, дом.5, корп. 4.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выполненных работ по капремонту ФАСАДА. Учтены пожелания жителей по сохранению и восстановлению исторического вида здания. Уже ходят городские экскурсии!!!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11.09.2025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Фрунзенская набережная, дом 16, корп. 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Приемка выполненных работ по капремонту – МОСГАЗ. Встретился с прорабом, который детально ознакомил с результатами работ. Акт подписан.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15.09.2025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Лёвшинский переулок, дом 17.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капремонту. Системы ГХВС. Скорее всего состоится перенос сроков ремонта стояков (недопуски в квартиры). Но возможна капитальная замена магистралей!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15.09.2025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проспект, дом 14/1, корп. 3.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15.09.2025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Мансуровский переулок, дом 10, стр. 2.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капремонту. Встреча жителей с полным составом комиссии. Акт подписан.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Языковский переулок, дом 5, корп. 4.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выполненных работ по системам водоснабжения. Контакт с подрядчиком. Акт подписан.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30.10.2025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Фрунзенская набережная, дом 18.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ПСД по капремонту – МОСГАЗ.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2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6F9C6A-03E7-4461-B3EE-8EDD9BE15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001" y="1122010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Участвовал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комиссиях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капремонту многоквартирных домов.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CF43E5D-B6BA-4B60-A11E-58AFEE6C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" y="1871638"/>
            <a:ext cx="11620500" cy="498636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1800" dirty="0"/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05.11.2025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Мансуровский переулок, дом 10, стр. 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 – МОСГАЗ. Акт не подписан уполномоченным от ОСС собственником жилья в МКД.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10.11.2025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Остоженка, дом 1/9.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 (на 2026 год). Встреча с активными жителями. Исполнители учли просьбы и замечания. Есть контакт!!!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12.11.2025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Фрунзенская набережная. дом 16, корп. 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комплексному капремонту (на 2026 год).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18.11.2025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Мансуровский переулок, дом 10, корп. 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работ по капремонту – МОСГАЗ состоялось (после двух переносов). Акт подписан!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некоторые другие адреса.</a:t>
            </a:r>
          </a:p>
        </p:txBody>
      </p:sp>
      <p:pic>
        <p:nvPicPr>
          <p:cNvPr id="7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209310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6825" y="844760"/>
            <a:ext cx="10925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регулярных комиссионных обследованиях Ярмарок выходного дня на территории района - у метро «Фрунзенская» на Комсомольском проспекте и у метро «Спортивная» на Хамовническом валу. Всего в 5 из 10 проведенных Советом депутатов в этом году. Обследовали санитарное состояние территории и торговых мест, наличие товара и его соответствие требованиям, обеспеченность торговых мест инвентарем, цены и наличие скидок, положенных определенным категориям населения.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" y="2948940"/>
            <a:ext cx="4480560" cy="3360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0" y="2948940"/>
            <a:ext cx="4632960" cy="3474720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80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1527</Words>
  <Application>Microsoft Office PowerPoint</Application>
  <PresentationFormat>Широкоэкранный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Участвовал в 23 комиссиях по капремонту многоквартирных домов. Например:</vt:lpstr>
      <vt:lpstr> Участвовал в 23 комиссиях по капремонту многоквартирных домов. Например:</vt:lpstr>
      <vt:lpstr> Участвовал в 23 комиссиях по капремонту многоквартирных домов. Например:</vt:lpstr>
      <vt:lpstr> Участвовал в 23 комиссиях по капремонту многоквартирных домов. Например: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121</cp:revision>
  <dcterms:created xsi:type="dcterms:W3CDTF">2022-11-25T10:25:33Z</dcterms:created>
  <dcterms:modified xsi:type="dcterms:W3CDTF">2025-12-19T07:30:55Z</dcterms:modified>
</cp:coreProperties>
</file>